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crdownload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59" r:id="rId5"/>
    <p:sldId id="261" r:id="rId6"/>
    <p:sldId id="262" r:id="rId7"/>
    <p:sldId id="263" r:id="rId8"/>
    <p:sldId id="267" r:id="rId9"/>
    <p:sldId id="268" r:id="rId10"/>
    <p:sldId id="269" r:id="rId11"/>
    <p:sldId id="264" r:id="rId12"/>
    <p:sldId id="265" r:id="rId13"/>
    <p:sldId id="266" r:id="rId14"/>
    <p:sldId id="270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2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4271B6-B4BF-438F-8A2D-C7D22928D5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69A796-D683-44CB-B8C9-6318369E2E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A5EB3F-FC69-4FC8-B57F-A00DBFA3E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F2AA4-8C0C-4AB9-8E79-3B3399760B07}" type="datetimeFigureOut">
              <a:rPr lang="ko-KR" altLang="en-US" smtClean="0"/>
              <a:t>2022-02-09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766F9E-CC51-455C-91D8-304C622E8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98A7CE-D9A9-4A39-83FC-05C5BCAE7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F1CA3-A9C3-4479-B2F7-FEA2A9744A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794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EEA833-4B53-4017-952C-03BFCC4A7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9013B4-9671-4BFD-8B42-5A6A491D93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F84016-92C5-439C-82F8-7AF651311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F2AA4-8C0C-4AB9-8E79-3B3399760B07}" type="datetimeFigureOut">
              <a:rPr lang="ko-KR" altLang="en-US" smtClean="0"/>
              <a:t>2022-02-09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9467BA-8468-4AB9-856D-2D2696A91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CD62A9-F963-43B2-AD62-27EDD4303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F1CA3-A9C3-4479-B2F7-FEA2A9744A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278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86A8C9D-E188-4D7C-99BE-8C6550C5B1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2A1BCB-839D-4D26-AB7E-CFBCAAD922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93F26C-EC57-498A-90F9-53B1DDFD8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F2AA4-8C0C-4AB9-8E79-3B3399760B07}" type="datetimeFigureOut">
              <a:rPr lang="ko-KR" altLang="en-US" smtClean="0"/>
              <a:t>2022-02-09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0BE660-A210-4067-B5DC-C035AAA47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511A9D-5E19-4BEF-AD86-775C4CBB4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F1CA3-A9C3-4479-B2F7-FEA2A9744A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117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6CA594-1FB9-45D9-AA5D-10035E6C3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A1EC82-844F-4BF8-BF0D-2BFFB9E15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AF1075-9B0B-4D02-AA3E-C146FD2CC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F2AA4-8C0C-4AB9-8E79-3B3399760B07}" type="datetimeFigureOut">
              <a:rPr lang="ko-KR" altLang="en-US" smtClean="0"/>
              <a:t>2022-02-09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92ECA-E960-4819-B80D-0246683EE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CA0DE7-82B0-4340-95FE-7EB5444C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F1CA3-A9C3-4479-B2F7-FEA2A9744A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386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6581E3-964D-40F3-AB2A-046C097B5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CD538-40D9-4F61-BE5E-034AF43B8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95F27-956F-4284-AA5D-FF2C04B77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F2AA4-8C0C-4AB9-8E79-3B3399760B07}" type="datetimeFigureOut">
              <a:rPr lang="ko-KR" altLang="en-US" smtClean="0"/>
              <a:t>2022-02-09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FE2D6C-2EF4-45A5-B645-CAA0A7F9F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0BAFC1-6720-4FD9-A19C-C849DE858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F1CA3-A9C3-4479-B2F7-FEA2A9744A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446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11B0DE-349B-45E3-AE01-17D7C7266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ADDEDB-5248-486C-AA2C-889A54D9BF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FC3138-354A-464F-9963-11BD04907D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DC5ABB-C9D9-4307-8632-6D4595151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F2AA4-8C0C-4AB9-8E79-3B3399760B07}" type="datetimeFigureOut">
              <a:rPr lang="ko-KR" altLang="en-US" smtClean="0"/>
              <a:t>2022-02-09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49A34A-AFC6-48B9-B7F6-C93F720BF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F106B9-2887-45C8-8CCA-38E992BC9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F1CA3-A9C3-4479-B2F7-FEA2A9744A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807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500187-F776-4945-B95C-8643C0893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7AFFD0-D442-4844-9D23-81C44415C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A1FB3F-5A43-451C-A74E-1CB4FF355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ECB822B-7073-4D96-9AF6-2651A080E2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E90DEC-98F8-48B4-B317-A430F3BC8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3572F4A-9D9C-4828-9782-49F36D7E9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F2AA4-8C0C-4AB9-8E79-3B3399760B07}" type="datetimeFigureOut">
              <a:rPr lang="ko-KR" altLang="en-US" smtClean="0"/>
              <a:t>2022-02-09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EFC3A85-40C2-493A-B98F-CFED4F420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45D91D9-523F-4036-94DA-AB2A73371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F1CA3-A9C3-4479-B2F7-FEA2A9744A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000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F91010-F5DF-49F0-88FC-6AB1AD367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4442D68-13A1-4F7D-A541-EFD1E9E8F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F2AA4-8C0C-4AB9-8E79-3B3399760B07}" type="datetimeFigureOut">
              <a:rPr lang="ko-KR" altLang="en-US" smtClean="0"/>
              <a:t>2022-02-09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922E07-22BE-4004-8DD3-8F1E8F734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9FA364-5DED-441A-85C5-5C8577623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F1CA3-A9C3-4479-B2F7-FEA2A9744A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327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21AF067-97F3-478E-ABEF-5819181A3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F2AA4-8C0C-4AB9-8E79-3B3399760B07}" type="datetimeFigureOut">
              <a:rPr lang="ko-KR" altLang="en-US" smtClean="0"/>
              <a:t>2022-02-09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105787F-3205-424F-A2B1-0E2110014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DDE3FC-0CF3-4568-A8C0-7BEE2812D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F1CA3-A9C3-4479-B2F7-FEA2A9744A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233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E4FA23-982B-46E7-8B71-5F96287F2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5B0186-F30E-47BE-9305-E5117D113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710D1A-768C-43E8-ACF5-E399B7E4F0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103686-5B98-423C-A9CF-673CC8879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F2AA4-8C0C-4AB9-8E79-3B3399760B07}" type="datetimeFigureOut">
              <a:rPr lang="ko-KR" altLang="en-US" smtClean="0"/>
              <a:t>2022-02-09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8C7216-87DF-45C6-BA64-A5E7EFFD3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A80346-40BA-4F1F-B5C6-E2433C0D9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F1CA3-A9C3-4479-B2F7-FEA2A9744A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630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CB3261-1EF0-4107-B66D-05E5140A6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895CF70-E688-4134-B2B8-25515B213D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FBEC3C-B13D-4D83-9D32-5069402392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05059D-031B-49A4-B665-6D526F326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F2AA4-8C0C-4AB9-8E79-3B3399760B07}" type="datetimeFigureOut">
              <a:rPr lang="ko-KR" altLang="en-US" smtClean="0"/>
              <a:t>2022-02-09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91AF58-7CBE-4364-B8A2-77D765C56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C79346-E600-46DD-8A3D-3F4714433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F1CA3-A9C3-4479-B2F7-FEA2A9744A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920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9242D5-B0C9-4F70-B636-FB92CAE81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55A3B7-7E66-433F-8119-BEEF32216B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E4B3A3-166F-49FB-8590-500DF4E18C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F2AA4-8C0C-4AB9-8E79-3B3399760B07}" type="datetimeFigureOut">
              <a:rPr lang="ko-KR" altLang="en-US" smtClean="0"/>
              <a:t>2022-02-09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C52D6E-30C5-4344-B8DC-4B418F38F1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529EF1-D494-43EB-852C-E1D189A26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EF1CA3-A9C3-4479-B2F7-FEA2A9744A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692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B2ipB7n5Nk" TargetMode="External"/><Relationship Id="rId2" Type="http://schemas.openxmlformats.org/officeDocument/2006/relationships/hyperlink" Target="https://www.youtube.com/watch?v=fgqukxg3LH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obertchoi.gitbook.io/jetracer/undefined-8/undefined" TargetMode="External"/><Relationship Id="rId2" Type="http://schemas.openxmlformats.org/officeDocument/2006/relationships/hyperlink" Target="https://github.com/NVIDIA-AI-IOT/jetrace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qiita.com/Nabeshin/items/1988aeae839305fdeb05" TargetMode="External"/><Relationship Id="rId4" Type="http://schemas.openxmlformats.org/officeDocument/2006/relationships/hyperlink" Target="https://m.blog.naver.com/zeta0807/221934764603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crdownload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nsuk.tistory.com/31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989D55-EBD5-4E78-AA3E-912570DFD3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RC</a:t>
            </a:r>
            <a:r>
              <a:rPr lang="ko-KR" altLang="en-US" dirty="0"/>
              <a:t>카 자율주행 레이싱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AB0DA6-F8BB-401B-B775-E7178C2ECE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/>
          </a:p>
          <a:p>
            <a:r>
              <a:rPr lang="ko-KR" altLang="en-US" dirty="0" err="1"/>
              <a:t>팀명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이그니션</a:t>
            </a:r>
            <a:endParaRPr lang="en-US" altLang="ko-KR" dirty="0"/>
          </a:p>
          <a:p>
            <a:r>
              <a:rPr lang="ko-KR" altLang="en-US" dirty="0"/>
              <a:t>팀장</a:t>
            </a:r>
            <a:r>
              <a:rPr lang="en-US" altLang="ko-KR" dirty="0"/>
              <a:t> : </a:t>
            </a:r>
            <a:r>
              <a:rPr lang="ko-KR" altLang="en-US" dirty="0"/>
              <a:t>엄세용</a:t>
            </a:r>
            <a:endParaRPr lang="en-US" altLang="ko-KR" dirty="0"/>
          </a:p>
          <a:p>
            <a:r>
              <a:rPr lang="ko-KR" altLang="en-US" dirty="0"/>
              <a:t>팀원 </a:t>
            </a:r>
            <a:r>
              <a:rPr lang="en-US" altLang="ko-KR" dirty="0"/>
              <a:t>: </a:t>
            </a:r>
            <a:r>
              <a:rPr lang="ko-KR" altLang="en-US" dirty="0" err="1"/>
              <a:t>김대겸</a:t>
            </a:r>
            <a:r>
              <a:rPr lang="en-US" altLang="ko-KR" dirty="0"/>
              <a:t>, </a:t>
            </a:r>
            <a:r>
              <a:rPr lang="ko-KR" altLang="en-US" dirty="0" err="1"/>
              <a:t>한현종</a:t>
            </a:r>
            <a:r>
              <a:rPr lang="en-US" altLang="ko-KR" dirty="0"/>
              <a:t>, </a:t>
            </a:r>
            <a:r>
              <a:rPr lang="ko-KR" altLang="en-US" dirty="0"/>
              <a:t>김성한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92143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A78EE-0579-44ED-B0BD-0707DFABD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●  학습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8403226-7D43-4B8F-A8CC-431D51185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709" y="1690688"/>
            <a:ext cx="5257800" cy="4351338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F329619-16D4-4371-9A44-B03667A6E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93" y="1690688"/>
            <a:ext cx="52577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32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F029F1-8D88-4168-9978-7038CA262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● 최초 학습 및 주행 시도 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D8470A1-445D-4EBA-9022-8BA6C70F8C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97916"/>
            <a:ext cx="3260104" cy="4351338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B65B747-150D-4E23-9398-B71481BE8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055" y="1797916"/>
            <a:ext cx="3263504" cy="43513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BD7847D-04B0-4503-96E3-12A620E65F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365" y="1797916"/>
            <a:ext cx="32635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80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088EFD-CADB-44BF-A221-447D21FE2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● 흰색 콘을 추가한 뒤의 시도</a:t>
            </a:r>
          </a:p>
        </p:txBody>
      </p:sp>
      <p:pic>
        <p:nvPicPr>
          <p:cNvPr id="4" name="KakaoTalk_20220209_204441219">
            <a:hlinkClick r:id="" action="ppaction://media"/>
            <a:extLst>
              <a:ext uri="{FF2B5EF4-FFF2-40B4-BE49-F238E27FC236}">
                <a16:creationId xmlns:a16="http://schemas.microsoft.com/office/drawing/2014/main" id="{F4A7DBC6-CBB7-47A6-8211-6D02551996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3545" y="1967057"/>
            <a:ext cx="6858000" cy="3848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F337F1-3610-4DD8-A53A-D572602257D0}"/>
              </a:ext>
            </a:extLst>
          </p:cNvPr>
          <p:cNvSpPr txBox="1"/>
          <p:nvPr/>
        </p:nvSpPr>
        <p:spPr>
          <a:xfrm>
            <a:off x="7616709" y="1690688"/>
            <a:ext cx="45752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흰색 콘을 세워 유사 트랙환경을 조성한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뒤</a:t>
            </a:r>
            <a:r>
              <a:rPr lang="en-US" altLang="ko-KR" dirty="0"/>
              <a:t> </a:t>
            </a:r>
            <a:r>
              <a:rPr lang="ko-KR" altLang="en-US" dirty="0"/>
              <a:t>학습 후 주행을 시도했지만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   </a:t>
            </a:r>
            <a:r>
              <a:rPr lang="ko-KR" altLang="en-US" dirty="0"/>
              <a:t>트랙 바닥면과의</a:t>
            </a:r>
            <a:r>
              <a:rPr lang="en-US" altLang="ko-KR" dirty="0"/>
              <a:t> </a:t>
            </a:r>
            <a:r>
              <a:rPr lang="ko-KR" altLang="en-US" dirty="0"/>
              <a:t>콘의 색 차이가 </a:t>
            </a:r>
            <a:endParaRPr lang="en-US" altLang="ko-KR" dirty="0"/>
          </a:p>
          <a:p>
            <a:r>
              <a:rPr lang="ko-KR" altLang="en-US" dirty="0"/>
              <a:t>   크게 뚜렷하지 않아 자율 주행에 실패함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2288A1-EFAC-437A-8389-C150523F8F2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16"/>
          <a:stretch/>
        </p:blipFill>
        <p:spPr>
          <a:xfrm>
            <a:off x="7942609" y="2891017"/>
            <a:ext cx="3713018" cy="292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9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29534-67C3-48AA-A5A7-A73AE095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● 트랙 조성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F0F32A-9657-4769-8C1D-7B80EE716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02" y="1690688"/>
            <a:ext cx="3411588" cy="45535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3915F08-D54D-4393-9778-52187EEC6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893" y="1690687"/>
            <a:ext cx="3411588" cy="45535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BBA6800-6DF9-4FCB-A607-8EB19B4A1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810" y="1690686"/>
            <a:ext cx="3411588" cy="455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53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424BC7-EB7B-447D-AD47-5D86FE1A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● 한계 및 개선방향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1D9F5C-0FE6-4C4E-B5C4-82D659847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- </a:t>
            </a:r>
            <a:r>
              <a:rPr lang="ko-KR" altLang="en-US" sz="1400" dirty="0"/>
              <a:t>프로젝트에 필요한 부품 수급의 지연으로 인한 시간 부족으로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Jetracer</a:t>
            </a:r>
            <a:r>
              <a:rPr lang="ko-KR" altLang="en-US" sz="1400" dirty="0"/>
              <a:t> 기존의 자율 주행만 진행해볼 수 밖에 없었던 점이 아쉬웠다</a:t>
            </a:r>
            <a:r>
              <a:rPr lang="en-US" altLang="ko-KR" sz="14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- </a:t>
            </a:r>
            <a:r>
              <a:rPr lang="ko-KR" altLang="en-US" sz="1400" dirty="0"/>
              <a:t>보다 더 넓고 역동적인 트랙에서 장애물과 같은 변수를 설치한 뒤</a:t>
            </a:r>
            <a:r>
              <a:rPr lang="en-US" altLang="ko-KR" sz="1400" dirty="0"/>
              <a:t>, </a:t>
            </a:r>
            <a:r>
              <a:rPr lang="ko-KR" altLang="en-US" sz="1400" dirty="0"/>
              <a:t>많은 데이터를 모아 학습을 진행한다면 보다 더 실제 레이싱과 같은 자율주행 구현을 예상한다</a:t>
            </a:r>
            <a:r>
              <a:rPr lang="en-US" altLang="ko-KR" sz="14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- </a:t>
            </a:r>
            <a:r>
              <a:rPr lang="ko-KR" altLang="en-US" sz="1400" dirty="0"/>
              <a:t>초기 목표와 같이 </a:t>
            </a:r>
            <a:r>
              <a:rPr lang="en-US" altLang="ko-KR" sz="1400" dirty="0" err="1"/>
              <a:t>MediaPipe</a:t>
            </a:r>
            <a:r>
              <a:rPr lang="ko-KR" altLang="en-US" sz="1400" dirty="0"/>
              <a:t>를 이용하여 몇몇의 제스처들을 학습한 모델을 만든 뒤</a:t>
            </a:r>
            <a:r>
              <a:rPr lang="en-US" altLang="ko-KR" sz="1400" dirty="0"/>
              <a:t>, </a:t>
            </a:r>
            <a:r>
              <a:rPr lang="ko-KR" altLang="en-US" sz="1400" dirty="0"/>
              <a:t>자율주행 중 카메라를 통해 인식되는 제스처로 하여금 </a:t>
            </a:r>
            <a:r>
              <a:rPr lang="en-US" altLang="ko-KR" sz="1400" dirty="0" err="1"/>
              <a:t>Jetracer</a:t>
            </a:r>
            <a:r>
              <a:rPr lang="ko-KR" altLang="en-US" sz="1400" dirty="0"/>
              <a:t>를 제어하는 시도를 한다면</a:t>
            </a:r>
            <a:r>
              <a:rPr lang="en-US" altLang="ko-KR" sz="1400" dirty="0"/>
              <a:t>, </a:t>
            </a:r>
            <a:r>
              <a:rPr lang="ko-KR" altLang="en-US" sz="1400" dirty="0"/>
              <a:t>주행 중에 발생할 수 있는 여러 변수들에 대해 기민한 대응을 할 수 있을 것이라고 생각한다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altLang="ko-KR" sz="1400" dirty="0"/>
              <a:t>RC</a:t>
            </a:r>
            <a:r>
              <a:rPr lang="ko-KR" altLang="en-US" sz="1400" dirty="0"/>
              <a:t>카 차체 외각에 초음파 센서를 설치하여</a:t>
            </a:r>
            <a:r>
              <a:rPr lang="en-US" altLang="ko-KR" sz="1400" dirty="0"/>
              <a:t>, </a:t>
            </a:r>
            <a:r>
              <a:rPr lang="ko-KR" altLang="en-US" sz="1400" dirty="0"/>
              <a:t>실제 차량의 </a:t>
            </a:r>
            <a:r>
              <a:rPr lang="en-US" altLang="ko-KR" sz="1400" dirty="0"/>
              <a:t>CAS(Collision Avoidance Assist System)</a:t>
            </a:r>
            <a:r>
              <a:rPr lang="ko-KR" altLang="en-US" sz="1400" dirty="0"/>
              <a:t>와 비슷한 기능을 구현한다면</a:t>
            </a:r>
            <a:r>
              <a:rPr lang="en-US" altLang="ko-KR" sz="1400" dirty="0"/>
              <a:t>,    </a:t>
            </a:r>
            <a:r>
              <a:rPr lang="ko-KR" altLang="en-US" sz="1400" dirty="0"/>
              <a:t>더욱더 실감나는 주행을 할 수 있을 것 같다</a:t>
            </a:r>
            <a:r>
              <a:rPr lang="en-US" altLang="ko-KR" sz="1400" dirty="0"/>
              <a:t>.</a:t>
            </a:r>
            <a:endParaRPr lang="en-US" altLang="ko-KR" b="1" dirty="0"/>
          </a:p>
          <a:p>
            <a:pPr>
              <a:lnSpc>
                <a:spcPct val="100000"/>
              </a:lnSpc>
              <a:buFontTx/>
              <a:buChar char="-"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489252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A906B-A6F5-4B09-849F-6F3C21FE5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●  초기 계획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F1CDDE2-5D1F-434D-B369-A3F638CE9C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22" y="1766902"/>
            <a:ext cx="5008228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3B3FC2-7DC3-4EF8-8A11-DEF3CAC5CC0A}"/>
              </a:ext>
            </a:extLst>
          </p:cNvPr>
          <p:cNvSpPr txBox="1"/>
          <p:nvPr/>
        </p:nvSpPr>
        <p:spPr>
          <a:xfrm>
            <a:off x="6286152" y="3342406"/>
            <a:ext cx="54332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NVIDIA </a:t>
            </a:r>
            <a:r>
              <a:rPr lang="en-US" altLang="ko-KR" dirty="0" err="1"/>
              <a:t>Jetracer</a:t>
            </a:r>
            <a:r>
              <a:rPr lang="en-US" altLang="ko-KR" dirty="0"/>
              <a:t> Framework </a:t>
            </a:r>
            <a:r>
              <a:rPr lang="ko-KR" altLang="en-US" dirty="0"/>
              <a:t>기반 자율주행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OpenCV</a:t>
            </a:r>
            <a:r>
              <a:rPr lang="ko-KR" altLang="en-US" dirty="0"/>
              <a:t>와 구글에서 제공하는 오픈 </a:t>
            </a:r>
            <a:r>
              <a:rPr lang="en-US" altLang="ko-KR" dirty="0"/>
              <a:t>API</a:t>
            </a:r>
            <a:r>
              <a:rPr lang="ko-KR" altLang="en-US" dirty="0"/>
              <a:t>인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en-US" altLang="ko-KR" dirty="0" err="1"/>
              <a:t>MediaPipe</a:t>
            </a:r>
            <a:r>
              <a:rPr lang="ko-KR" altLang="en-US" dirty="0"/>
              <a:t>를 활용한 </a:t>
            </a:r>
            <a:r>
              <a:rPr lang="ko-KR" altLang="en-US" dirty="0" err="1"/>
              <a:t>제스쳐를</a:t>
            </a:r>
            <a:r>
              <a:rPr lang="ko-KR" altLang="en-US" dirty="0"/>
              <a:t> 통한 </a:t>
            </a:r>
            <a:r>
              <a:rPr lang="en-US" altLang="ko-KR" dirty="0"/>
              <a:t>RC</a:t>
            </a:r>
            <a:r>
              <a:rPr lang="ko-KR" altLang="en-US" dirty="0"/>
              <a:t>카 제어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다른 차량의 추월을 막기 위한 충돌</a:t>
            </a:r>
            <a:r>
              <a:rPr lang="en-US" altLang="ko-KR" dirty="0"/>
              <a:t> </a:t>
            </a:r>
            <a:r>
              <a:rPr lang="ko-KR" altLang="en-US" dirty="0"/>
              <a:t>및 추월 방지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알고리즘 구현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9440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D4F831-114C-4D8A-800E-D4421DE39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● </a:t>
            </a:r>
            <a:r>
              <a:rPr lang="en-US" altLang="ko-KR" dirty="0"/>
              <a:t> </a:t>
            </a:r>
            <a:r>
              <a:rPr lang="en-US" altLang="ko-KR" dirty="0" err="1"/>
              <a:t>Jetracer</a:t>
            </a:r>
            <a:r>
              <a:rPr lang="en-US" altLang="ko-KR" dirty="0"/>
              <a:t> </a:t>
            </a:r>
            <a:r>
              <a:rPr lang="en-US" altLang="ko-KR" dirty="0" err="1"/>
              <a:t>Youtube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D5A076-F4B6-4B7C-B7D7-9232FD2EF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1946" y="6155192"/>
            <a:ext cx="10515600" cy="5400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100" dirty="0"/>
              <a:t>1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en-US" altLang="ko-KR" sz="1100" dirty="0">
                <a:hlinkClick r:id="rId2"/>
              </a:rPr>
              <a:t>https://www.youtube.com/watch?v=fgqukxg3LHc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2 : </a:t>
            </a:r>
            <a:r>
              <a:rPr lang="en-US" altLang="ko-KR" sz="1100" dirty="0">
                <a:hlinkClick r:id="rId3"/>
              </a:rPr>
              <a:t>https://www.youtube.com/watch?v=4B2ipB7n5Nk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2E7C0A-0C22-454C-ABEB-D7F4201D03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5" y="1484544"/>
            <a:ext cx="4904811" cy="38889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6ADED0D-88B1-49DC-B040-D03016AC36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461" y="1486344"/>
            <a:ext cx="4904811" cy="388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10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AD9EB0-A76B-4A51-AA09-D5E26CBC4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●  참고한 사이트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CA3977-4B03-4B84-8E91-D2DDA401C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- NVIDIA : </a:t>
            </a:r>
          </a:p>
          <a:p>
            <a:pPr marL="0" indent="0">
              <a:buNone/>
            </a:pPr>
            <a:r>
              <a:rPr lang="en-US" altLang="ko-KR" dirty="0">
                <a:hlinkClick r:id="rId2"/>
              </a:rPr>
              <a:t>https://github.com/NVIDIA-AI-IOT/jetracer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 err="1"/>
              <a:t>동키카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</a:p>
          <a:p>
            <a:pPr marL="0" indent="0">
              <a:buNone/>
            </a:pPr>
            <a:r>
              <a:rPr lang="en-US" altLang="ko-KR" dirty="0">
                <a:hlinkClick r:id="rId3"/>
              </a:rPr>
              <a:t>https://robertchoi.gitbook.io/jetracer/undefined-   8/undefined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 err="1"/>
              <a:t>제타의</a:t>
            </a:r>
            <a:r>
              <a:rPr lang="ko-KR" altLang="en-US" dirty="0"/>
              <a:t> </a:t>
            </a:r>
            <a:r>
              <a:rPr lang="en-US" altLang="ko-KR" dirty="0"/>
              <a:t>IOT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>
                <a:hlinkClick r:id="rId4"/>
              </a:rPr>
              <a:t>https://m.blog.naver.com/zeta0807/221934764603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en-US" altLang="ko-KR" dirty="0" err="1"/>
              <a:t>Tamiya_pumkin</a:t>
            </a:r>
            <a:r>
              <a:rPr lang="en-US" altLang="ko-KR" dirty="0"/>
              <a:t> : </a:t>
            </a:r>
            <a:r>
              <a:rPr lang="en-US" altLang="ko-KR" dirty="0">
                <a:hlinkClick r:id="rId5"/>
              </a:rPr>
              <a:t>https://qiita.com/Nabeshin/items/1988aeae839305fdeb05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1326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E4871-C515-40AC-AE17-3B353E520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00" y="328180"/>
            <a:ext cx="10515600" cy="1325563"/>
          </a:xfrm>
        </p:spPr>
        <p:txBody>
          <a:bodyPr/>
          <a:lstStyle/>
          <a:p>
            <a:r>
              <a:rPr lang="ko-KR" altLang="en-US" dirty="0"/>
              <a:t>●  </a:t>
            </a:r>
            <a:r>
              <a:rPr lang="en-US" altLang="ko-KR" dirty="0"/>
              <a:t>RC</a:t>
            </a:r>
            <a:r>
              <a:rPr lang="ko-KR" altLang="en-US" dirty="0"/>
              <a:t>카 조립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A224B4-D5FC-41C2-88A8-6788F5BC23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5" t="7794" r="19262" b="1997"/>
          <a:stretch/>
        </p:blipFill>
        <p:spPr>
          <a:xfrm rot="5400000">
            <a:off x="652747" y="2656985"/>
            <a:ext cx="3130160" cy="2759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C845F0-369F-40FB-8068-0CD78BCCEF65}"/>
              </a:ext>
            </a:extLst>
          </p:cNvPr>
          <p:cNvSpPr txBox="1"/>
          <p:nvPr/>
        </p:nvSpPr>
        <p:spPr>
          <a:xfrm>
            <a:off x="838199" y="1755343"/>
            <a:ext cx="243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모델 </a:t>
            </a:r>
            <a:r>
              <a:rPr lang="en-US" altLang="ko-KR" dirty="0"/>
              <a:t>: Tamiya tt-02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B7BCFC-867D-4884-BDF5-11FAA73DCF39}"/>
              </a:ext>
            </a:extLst>
          </p:cNvPr>
          <p:cNvSpPr txBox="1"/>
          <p:nvPr/>
        </p:nvSpPr>
        <p:spPr>
          <a:xfrm>
            <a:off x="6095999" y="1755343"/>
            <a:ext cx="380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송</a:t>
            </a:r>
            <a:r>
              <a:rPr lang="en-US" altLang="ko-KR" dirty="0"/>
              <a:t>/</a:t>
            </a:r>
            <a:r>
              <a:rPr lang="ko-KR" altLang="en-US" dirty="0"/>
              <a:t>수신기 </a:t>
            </a:r>
            <a:r>
              <a:rPr lang="en-US" altLang="ko-KR" dirty="0"/>
              <a:t>: Futaba 3pv / R203GF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A7BB96B-C94C-418E-BDEF-7E20F3A204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6" t="16627" r="5006" b="14154"/>
          <a:stretch/>
        </p:blipFill>
        <p:spPr>
          <a:xfrm>
            <a:off x="8325152" y="2610079"/>
            <a:ext cx="3153265" cy="25749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2F431A-CA0F-4345-BFAD-9B73072F86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971" y="2471533"/>
            <a:ext cx="2759257" cy="309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333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ABF390-E658-4BCC-BA37-A65ED6286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●  </a:t>
            </a:r>
            <a:r>
              <a:rPr lang="en-US" altLang="ko-KR" dirty="0"/>
              <a:t>RC</a:t>
            </a:r>
            <a:r>
              <a:rPr lang="ko-KR" altLang="en-US" dirty="0"/>
              <a:t>카 조립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E0A9638-F2D1-4782-B243-E75037F93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351" y="1690687"/>
            <a:ext cx="3260104" cy="43513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A10E5A4-8CEA-4917-B4E1-47E19DC102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4" t="11898" r="7671" b="27408"/>
          <a:stretch/>
        </p:blipFill>
        <p:spPr>
          <a:xfrm>
            <a:off x="8272816" y="1690688"/>
            <a:ext cx="3260104" cy="4351337"/>
          </a:xfrm>
          <a:prstGeom prst="rect">
            <a:avLst/>
          </a:prstGeom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0F4A7EC-32D9-47F0-9A01-549B00DFA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30" y="1668535"/>
            <a:ext cx="3260104" cy="4351338"/>
          </a:xfrm>
        </p:spPr>
      </p:pic>
    </p:spTree>
    <p:extLst>
      <p:ext uri="{BB962C8B-B14F-4D97-AF65-F5344CB8AC3E}">
        <p14:creationId xmlns:p14="http://schemas.microsoft.com/office/powerpoint/2010/main" val="1589648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400593-358F-4FA2-BB8B-0211C8170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●  </a:t>
            </a:r>
            <a:r>
              <a:rPr lang="en-US" altLang="ko-KR" dirty="0"/>
              <a:t>RC</a:t>
            </a:r>
            <a:r>
              <a:rPr lang="ko-KR" altLang="en-US" dirty="0"/>
              <a:t>카 조립 완료 후 주행</a:t>
            </a:r>
            <a:r>
              <a:rPr lang="en-US" altLang="ko-KR" dirty="0"/>
              <a:t> (</a:t>
            </a:r>
            <a:r>
              <a:rPr lang="ko-KR" altLang="en-US" dirty="0"/>
              <a:t>영상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KakaoTalk_20220209_204521638">
            <a:hlinkClick r:id="" action="ppaction://media"/>
            <a:extLst>
              <a:ext uri="{FF2B5EF4-FFF2-40B4-BE49-F238E27FC236}">
                <a16:creationId xmlns:a16="http://schemas.microsoft.com/office/drawing/2014/main" id="{B7035C76-0A69-4D7C-8F65-B5BF30A0A27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50655" y="1890280"/>
            <a:ext cx="7490690" cy="3762375"/>
          </a:xfrm>
        </p:spPr>
      </p:pic>
    </p:spTree>
    <p:extLst>
      <p:ext uri="{BB962C8B-B14F-4D97-AF65-F5344CB8AC3E}">
        <p14:creationId xmlns:p14="http://schemas.microsoft.com/office/powerpoint/2010/main" val="135898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22F441-13E4-45CD-A01E-A2F28F132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● </a:t>
            </a:r>
            <a:r>
              <a:rPr lang="en-US" altLang="ko-KR" dirty="0" err="1"/>
              <a:t>ResNet</a:t>
            </a:r>
            <a:r>
              <a:rPr lang="en-US" altLang="ko-KR" dirty="0"/>
              <a:t> 18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1C38AF-A8C0-4182-A09F-26091CEC3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" y="2698750"/>
            <a:ext cx="5257800" cy="3295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7FB782-B0A0-4382-80FC-A98ED2C2A4F8}"/>
              </a:ext>
            </a:extLst>
          </p:cNvPr>
          <p:cNvSpPr txBox="1"/>
          <p:nvPr/>
        </p:nvSpPr>
        <p:spPr>
          <a:xfrm>
            <a:off x="9688945" y="6250085"/>
            <a:ext cx="23728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 : </a:t>
            </a:r>
            <a:r>
              <a:rPr lang="en-US" altLang="ko-KR" sz="1200" dirty="0">
                <a:hlinkClick r:id="rId3"/>
              </a:rPr>
              <a:t>https://hnsuk.tistory.com/31</a:t>
            </a:r>
            <a:endParaRPr lang="en-US" altLang="ko-KR" sz="1200" dirty="0"/>
          </a:p>
          <a:p>
            <a:r>
              <a:rPr lang="en-US" altLang="ko-KR" sz="1200" dirty="0"/>
              <a:t>2 : https://bskyvision.com/644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55D26E-1F0C-4062-AB9C-A9716678C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023" y="2823984"/>
            <a:ext cx="5435167" cy="28006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A46197-C89F-46F2-B159-207480A99C58}"/>
              </a:ext>
            </a:extLst>
          </p:cNvPr>
          <p:cNvSpPr txBox="1"/>
          <p:nvPr/>
        </p:nvSpPr>
        <p:spPr>
          <a:xfrm>
            <a:off x="853440" y="1498421"/>
            <a:ext cx="92643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/>
              <a:t>ResNet</a:t>
            </a:r>
            <a:r>
              <a:rPr lang="ko-KR" altLang="en-US" dirty="0"/>
              <a:t>은 </a:t>
            </a:r>
            <a:r>
              <a:rPr lang="en-US" altLang="ko-KR" dirty="0"/>
              <a:t>2015</a:t>
            </a:r>
            <a:r>
              <a:rPr lang="ko-KR" altLang="en-US" dirty="0"/>
              <a:t>년도 </a:t>
            </a:r>
            <a:r>
              <a:rPr lang="en-US" altLang="ko-KR" dirty="0"/>
              <a:t>ILSVRC</a:t>
            </a:r>
            <a:r>
              <a:rPr lang="ko-KR" altLang="en-US" dirty="0"/>
              <a:t>에서 우승한 </a:t>
            </a:r>
            <a:r>
              <a:rPr lang="en-US" altLang="ko-KR" dirty="0"/>
              <a:t>CNN </a:t>
            </a:r>
            <a:r>
              <a:rPr lang="ko-KR" altLang="en-US" dirty="0"/>
              <a:t>네트워크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ResNet18 </a:t>
            </a:r>
            <a:r>
              <a:rPr lang="ko-KR" altLang="en-US" dirty="0"/>
              <a:t>은 </a:t>
            </a:r>
            <a:r>
              <a:rPr lang="en-US" altLang="ko-KR" dirty="0"/>
              <a:t>18</a:t>
            </a:r>
            <a:r>
              <a:rPr lang="ko-KR" altLang="en-US" dirty="0"/>
              <a:t>개의 층으로 이루어진 </a:t>
            </a:r>
            <a:r>
              <a:rPr lang="en-US" altLang="ko-KR" dirty="0" err="1"/>
              <a:t>ResNet</a:t>
            </a:r>
            <a:r>
              <a:rPr lang="en-US" altLang="ko-KR" dirty="0"/>
              <a:t>..</a:t>
            </a:r>
          </a:p>
          <a:p>
            <a:r>
              <a:rPr lang="en-US" altLang="ko-KR" dirty="0"/>
              <a:t>-  Skip Connection</a:t>
            </a:r>
            <a:r>
              <a:rPr lang="ko-KR" altLang="en-US" dirty="0"/>
              <a:t>을 이용한 </a:t>
            </a:r>
            <a:r>
              <a:rPr lang="en-US" altLang="ko-KR" dirty="0"/>
              <a:t>Residual learning</a:t>
            </a:r>
            <a:r>
              <a:rPr lang="ko-KR" altLang="en-US" dirty="0"/>
              <a:t>을 통해 </a:t>
            </a:r>
            <a:r>
              <a:rPr lang="en-US" altLang="ko-KR" dirty="0"/>
              <a:t>Gradient Vanishing </a:t>
            </a:r>
            <a:r>
              <a:rPr lang="ko-KR" altLang="en-US" dirty="0"/>
              <a:t>문제를 해결</a:t>
            </a:r>
          </a:p>
        </p:txBody>
      </p:sp>
    </p:spTree>
    <p:extLst>
      <p:ext uri="{BB962C8B-B14F-4D97-AF65-F5344CB8AC3E}">
        <p14:creationId xmlns:p14="http://schemas.microsoft.com/office/powerpoint/2010/main" val="3689784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83F90-90CB-47DF-AA17-FC112C9AE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● 학습 방식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57F0C3-E38D-46E4-8E5F-7EF9CA090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51" y="1690688"/>
            <a:ext cx="5609504" cy="46577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E475C50-1B34-4762-9F7A-F3E6DA77D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406" y="1690687"/>
            <a:ext cx="5609504" cy="4657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6D53A9-2A76-4F4C-87B0-547A058B7F94}"/>
              </a:ext>
            </a:extLst>
          </p:cNvPr>
          <p:cNvSpPr txBox="1"/>
          <p:nvPr/>
        </p:nvSpPr>
        <p:spPr>
          <a:xfrm>
            <a:off x="8211128" y="6492875"/>
            <a:ext cx="38587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https://qiita.com/Nabeshin/items/1988aeae839305fdeb05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912770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422</Words>
  <Application>Microsoft Office PowerPoint</Application>
  <PresentationFormat>와이드스크린</PresentationFormat>
  <Paragraphs>49</Paragraphs>
  <Slides>14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RC카 자율주행 레이싱</vt:lpstr>
      <vt:lpstr>●  초기 계획</vt:lpstr>
      <vt:lpstr>●  Jetracer Youtube</vt:lpstr>
      <vt:lpstr>●  참고한 사이트</vt:lpstr>
      <vt:lpstr>●  RC카 조립</vt:lpstr>
      <vt:lpstr>●  RC카 조립</vt:lpstr>
      <vt:lpstr>●  RC카 조립 완료 후 주행 (영상)</vt:lpstr>
      <vt:lpstr>● ResNet 18</vt:lpstr>
      <vt:lpstr>● 학습 방식</vt:lpstr>
      <vt:lpstr>●  학습</vt:lpstr>
      <vt:lpstr>● 최초 학습 및 주행 시도 </vt:lpstr>
      <vt:lpstr>● 흰색 콘을 추가한 뒤의 시도</vt:lpstr>
      <vt:lpstr>● 트랙 조성 </vt:lpstr>
      <vt:lpstr>● 한계 및 개선방향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RC카 자율주행 레이싱</dc:title>
  <dc:creator>user</dc:creator>
  <cp:lastModifiedBy>user</cp:lastModifiedBy>
  <cp:revision>11</cp:revision>
  <dcterms:created xsi:type="dcterms:W3CDTF">2022-02-09T11:26:10Z</dcterms:created>
  <dcterms:modified xsi:type="dcterms:W3CDTF">2022-02-09T13:07:36Z</dcterms:modified>
</cp:coreProperties>
</file>